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186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007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5386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743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49237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2321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0167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407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885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584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537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4889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1208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1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940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323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5BD2E-07D3-42C4-93B2-15748AC8B272}" type="datetimeFigureOut">
              <a:rPr lang="zh-CN" altLang="en-US" smtClean="0"/>
              <a:t>2021/12/19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BD517C0-2F28-4884-B588-4C28F3D781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584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048EE9F-AEE3-424F-9AB9-FCB124ED59B9}"/>
              </a:ext>
            </a:extLst>
          </p:cNvPr>
          <p:cNvSpPr/>
          <p:nvPr/>
        </p:nvSpPr>
        <p:spPr>
          <a:xfrm>
            <a:off x="4286850" y="90970"/>
            <a:ext cx="361829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520</a:t>
            </a:r>
            <a:r>
              <a:rPr lang="zh-CN" altLang="en-US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基数选择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 descr="5">
                <a:extLst>
                  <a:ext uri="{FF2B5EF4-FFF2-40B4-BE49-F238E27FC236}">
                    <a16:creationId xmlns:a16="http://schemas.microsoft.com/office/drawing/2014/main" id="{669AA2CA-4AD4-4E31-B5D1-A1428B06E0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55289340"/>
                  </p:ext>
                </p:extLst>
              </p:nvPr>
            </p:nvGraphicFramePr>
            <p:xfrm>
              <a:off x="8094022" y="3765880"/>
              <a:ext cx="1841140" cy="227400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841140" cy="2274005"/>
                    </a:xfrm>
                    <a:prstGeom prst="rect">
                      <a:avLst/>
                    </a:prstGeom>
                  </am3d:spPr>
                  <am3d:camera>
                    <am3d:pos x="0" y="0" z="632977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507412" d="1000000"/>
                    <am3d:preTrans dx="0" dy="-18104479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94095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 descr="5">
                <a:extLst>
                  <a:ext uri="{FF2B5EF4-FFF2-40B4-BE49-F238E27FC236}">
                    <a16:creationId xmlns:a16="http://schemas.microsoft.com/office/drawing/2014/main" id="{669AA2CA-4AD4-4E31-B5D1-A1428B06E0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94022" y="3765880"/>
                <a:ext cx="1841140" cy="22740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模型 2" descr="2">
                <a:extLst>
                  <a:ext uri="{FF2B5EF4-FFF2-40B4-BE49-F238E27FC236}">
                    <a16:creationId xmlns:a16="http://schemas.microsoft.com/office/drawing/2014/main" id="{EC02781F-A136-4576-AA86-8380CFBCCD8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81535205"/>
                  </p:ext>
                </p:extLst>
              </p:nvPr>
            </p:nvGraphicFramePr>
            <p:xfrm>
              <a:off x="4880361" y="2646869"/>
              <a:ext cx="1841141" cy="225601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41141" cy="2256014"/>
                    </a:xfrm>
                    <a:prstGeom prst="rect">
                      <a:avLst/>
                    </a:prstGeom>
                  </am3d:spPr>
                  <am3d:camera>
                    <am3d:pos x="0" y="0" z="634521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440630" d="1000000"/>
                    <am3d:preTrans dx="-4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276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模型 2" descr="2">
                <a:extLst>
                  <a:ext uri="{FF2B5EF4-FFF2-40B4-BE49-F238E27FC236}">
                    <a16:creationId xmlns:a16="http://schemas.microsoft.com/office/drawing/2014/main" id="{EC02781F-A136-4576-AA86-8380CFBCCD8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0361" y="2646869"/>
                <a:ext cx="1841141" cy="22560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模型 4" descr="0">
                <a:extLst>
                  <a:ext uri="{FF2B5EF4-FFF2-40B4-BE49-F238E27FC236}">
                    <a16:creationId xmlns:a16="http://schemas.microsoft.com/office/drawing/2014/main" id="{066438D2-61E3-49F7-95E6-2CCB52FA4C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9342850"/>
                  </p:ext>
                </p:extLst>
              </p:nvPr>
            </p:nvGraphicFramePr>
            <p:xfrm>
              <a:off x="1184049" y="1658002"/>
              <a:ext cx="2323792" cy="293336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323792" cy="2933365"/>
                    </a:xfrm>
                    <a:prstGeom prst="rect">
                      <a:avLst/>
                    </a:prstGeom>
                  </am3d:spPr>
                  <am3d:camera>
                    <am3d:pos x="0" y="0" z="627147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294457" d="1000000"/>
                    <am3d:preTrans dx="0" dy="-17455396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3762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模型 4" descr="0">
                <a:extLst>
                  <a:ext uri="{FF2B5EF4-FFF2-40B4-BE49-F238E27FC236}">
                    <a16:creationId xmlns:a16="http://schemas.microsoft.com/office/drawing/2014/main" id="{066438D2-61E3-49F7-95E6-2CCB52FA4C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84049" y="1658002"/>
                <a:ext cx="2323792" cy="293336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7196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2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0D18EFF-25BB-4207-8196-B7BA3D61C6FA}"/>
              </a:ext>
            </a:extLst>
          </p:cNvPr>
          <p:cNvSpPr/>
          <p:nvPr/>
        </p:nvSpPr>
        <p:spPr>
          <a:xfrm>
            <a:off x="4298632" y="2967335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谢谢大家</a:t>
            </a:r>
          </a:p>
        </p:txBody>
      </p:sp>
    </p:spTree>
    <p:extLst>
      <p:ext uri="{BB962C8B-B14F-4D97-AF65-F5344CB8AC3E}">
        <p14:creationId xmlns:p14="http://schemas.microsoft.com/office/powerpoint/2010/main" val="3066627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4AECF72-1149-4E3B-BFF1-35033E24FEEC}"/>
              </a:ext>
            </a:extLst>
          </p:cNvPr>
          <p:cNvSpPr/>
          <p:nvPr/>
        </p:nvSpPr>
        <p:spPr>
          <a:xfrm>
            <a:off x="3020691" y="306963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游戏规则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8900BC-5366-451A-9B36-8B676FD6DEDA}"/>
              </a:ext>
            </a:extLst>
          </p:cNvPr>
          <p:cNvSpPr txBox="1"/>
          <p:nvPr/>
        </p:nvSpPr>
        <p:spPr>
          <a:xfrm>
            <a:off x="503872" y="1745439"/>
            <a:ext cx="822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1.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将所有的同学四人一组分组（不足四人的可以晋升为裁判）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2.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每个同学的剪刀代表“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”，石头代表“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0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”，布代表“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”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3.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首先由裁判给予每组一个基本基数“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0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”中的任一个，每位同学的左手始终为剪刀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.</a:t>
            </a:r>
          </a:p>
          <a:p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即每组的基本基数为“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8+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裁判所给基数”。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4.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游戏中会给出选择题，答案会对应相应的基数，只有正确的摆出基数才能回答问题。</a:t>
            </a:r>
            <a:endParaRPr lang="en-US" altLang="zh-CN" sz="2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9028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FB731D-9DFC-4E68-BECE-2B388C859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例如：苹果 </a:t>
            </a:r>
            <a:r>
              <a:rPr lang="en-US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__</a:t>
            </a:r>
            <a:r>
              <a:rPr lang="en-US" altLang="zh-CN" sz="32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pple</a:t>
            </a:r>
            <a:br>
              <a:rPr lang="en-US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</a:br>
            <a:r>
              <a:rPr lang="en-US" altLang="zh-CN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   15.a        17.e       18.o       19.i</a:t>
            </a:r>
            <a:endParaRPr lang="zh-CN" altLang="en-US" sz="3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FF175E8-DB58-4219-ACE8-33552B1FE589}"/>
              </a:ext>
            </a:extLst>
          </p:cNvPr>
          <p:cNvSpPr txBox="1"/>
          <p:nvPr/>
        </p:nvSpPr>
        <p:spPr>
          <a:xfrm>
            <a:off x="677334" y="2460002"/>
            <a:ext cx="7370064" cy="324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1. 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答案是第一个。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2. 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裁判给的基数是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3. 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自身基数是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4.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故我需要四个左手为剪刀，一个右手为布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8+2+5=15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9142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3A9D029-6B1F-424B-B45E-5BB66E29B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小提示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2EF83EE-2047-4BA6-9484-D1466CD1F598}"/>
              </a:ext>
            </a:extLst>
          </p:cNvPr>
          <p:cNvSpPr txBox="1"/>
          <p:nvPr/>
        </p:nvSpPr>
        <p:spPr>
          <a:xfrm>
            <a:off x="627696" y="1693307"/>
            <a:ext cx="869594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普通基数：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15    17   18   19   20   22    25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即裁判给任意基数都可以做出的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特殊基数：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0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和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2              14    16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0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和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5              13    23    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            2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和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5              21    27    </a:t>
            </a:r>
          </a:p>
          <a:p>
            <a:pPr algn="ctr"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即需要裁判给定相应基数才可以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0020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02E9382-5B05-4C2C-96AA-05E2DB691F52}"/>
              </a:ext>
            </a:extLst>
          </p:cNvPr>
          <p:cNvSpPr txBox="1"/>
          <p:nvPr/>
        </p:nvSpPr>
        <p:spPr>
          <a:xfrm>
            <a:off x="1234440" y="427756"/>
            <a:ext cx="712317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岗位设置的基本原则是（）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裁判请给基数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15.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因人设岗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17.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因事设岗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18.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因利设岗</a:t>
            </a:r>
          </a:p>
        </p:txBody>
      </p:sp>
      <p:sp>
        <p:nvSpPr>
          <p:cNvPr id="4" name="箭头: 左 3">
            <a:extLst>
              <a:ext uri="{FF2B5EF4-FFF2-40B4-BE49-F238E27FC236}">
                <a16:creationId xmlns:a16="http://schemas.microsoft.com/office/drawing/2014/main" id="{976121C4-22EA-4A15-843F-5BDB5A8BCD58}"/>
              </a:ext>
            </a:extLst>
          </p:cNvPr>
          <p:cNvSpPr/>
          <p:nvPr/>
        </p:nvSpPr>
        <p:spPr>
          <a:xfrm>
            <a:off x="3136392" y="3826764"/>
            <a:ext cx="850392" cy="46634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7627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232CCA5-B726-4C9C-8C32-09B22C6B80E3}"/>
              </a:ext>
            </a:extLst>
          </p:cNvPr>
          <p:cNvSpPr txBox="1"/>
          <p:nvPr/>
        </p:nvSpPr>
        <p:spPr>
          <a:xfrm>
            <a:off x="1049252" y="627221"/>
            <a:ext cx="661111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人员招聘的最终目的是（）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裁判请给基数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19.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保证组织有足够的人力需求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20.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招聘到最优的人才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22.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达到组织整体效益的最优化</a:t>
            </a:r>
          </a:p>
        </p:txBody>
      </p:sp>
      <p:sp>
        <p:nvSpPr>
          <p:cNvPr id="3" name="箭头: 左 2">
            <a:extLst>
              <a:ext uri="{FF2B5EF4-FFF2-40B4-BE49-F238E27FC236}">
                <a16:creationId xmlns:a16="http://schemas.microsoft.com/office/drawing/2014/main" id="{630115AD-2782-48C3-B85F-08239C018DEE}"/>
              </a:ext>
            </a:extLst>
          </p:cNvPr>
          <p:cNvSpPr/>
          <p:nvPr/>
        </p:nvSpPr>
        <p:spPr>
          <a:xfrm>
            <a:off x="5869738" y="3726180"/>
            <a:ext cx="786384" cy="59436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255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9FD96FCA-DDCC-49DD-8096-5F0D76901B88}"/>
              </a:ext>
            </a:extLst>
          </p:cNvPr>
          <p:cNvSpPr/>
          <p:nvPr/>
        </p:nvSpPr>
        <p:spPr>
          <a:xfrm>
            <a:off x="4507720" y="278999"/>
            <a:ext cx="2262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运气题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8EEE0E5-60D3-495A-A141-DB594906667C}"/>
              </a:ext>
            </a:extLst>
          </p:cNvPr>
          <p:cNvSpPr txBox="1"/>
          <p:nvPr/>
        </p:nvSpPr>
        <p:spPr>
          <a:xfrm>
            <a:off x="1459992" y="2199132"/>
            <a:ext cx="92720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特殊基数来临，所给的三种基数只有两个才能通关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FEE21C8-B4C2-46B6-BB06-637946611747}"/>
              </a:ext>
            </a:extLst>
          </p:cNvPr>
          <p:cNvSpPr/>
          <p:nvPr/>
        </p:nvSpPr>
        <p:spPr>
          <a:xfrm>
            <a:off x="2776477" y="4000607"/>
            <a:ext cx="57246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靠你还是靠裁判？</a:t>
            </a:r>
          </a:p>
        </p:txBody>
      </p:sp>
    </p:spTree>
    <p:extLst>
      <p:ext uri="{BB962C8B-B14F-4D97-AF65-F5344CB8AC3E}">
        <p14:creationId xmlns:p14="http://schemas.microsoft.com/office/powerpoint/2010/main" val="3554504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88CA498-3D1B-429D-823C-327A9BA411A1}"/>
              </a:ext>
            </a:extLst>
          </p:cNvPr>
          <p:cNvSpPr txBox="1"/>
          <p:nvPr/>
        </p:nvSpPr>
        <p:spPr>
          <a:xfrm>
            <a:off x="871876" y="523857"/>
            <a:ext cx="76718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影响招聘效果的外部因素之一是（）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裁判请给基数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如果小组发现自己获胜无望，尽情的干扰他人吧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7D8146-07E0-49B6-8C3B-F57BA682608C}"/>
              </a:ext>
            </a:extLst>
          </p:cNvPr>
          <p:cNvSpPr txBox="1"/>
          <p:nvPr/>
        </p:nvSpPr>
        <p:spPr>
          <a:xfrm>
            <a:off x="871876" y="3007932"/>
            <a:ext cx="7370064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13.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外部劳动力市场的供求关系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14.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企业文化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21.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企业的发展阶段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箭头: 左 3">
            <a:extLst>
              <a:ext uri="{FF2B5EF4-FFF2-40B4-BE49-F238E27FC236}">
                <a16:creationId xmlns:a16="http://schemas.microsoft.com/office/drawing/2014/main" id="{71565C4B-534A-48A5-87FE-BF04EB2597E5}"/>
              </a:ext>
            </a:extLst>
          </p:cNvPr>
          <p:cNvSpPr/>
          <p:nvPr/>
        </p:nvSpPr>
        <p:spPr>
          <a:xfrm>
            <a:off x="5666232" y="3127248"/>
            <a:ext cx="859536" cy="60350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5000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B37E216-B000-4C4F-8465-1AC2F28253F9}"/>
              </a:ext>
            </a:extLst>
          </p:cNvPr>
          <p:cNvSpPr txBox="1"/>
          <p:nvPr/>
        </p:nvSpPr>
        <p:spPr>
          <a:xfrm>
            <a:off x="927361" y="795528"/>
            <a:ext cx="7242048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对于高级人才和尖端人才，比较适合的招聘渠道是（）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裁判请给基数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再次干扰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16.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人才交流中心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23.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网络招聘</a:t>
            </a:r>
            <a:endParaRPr lang="en-US" altLang="zh-CN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27.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猎头公司</a:t>
            </a:r>
          </a:p>
        </p:txBody>
      </p:sp>
      <p:sp>
        <p:nvSpPr>
          <p:cNvPr id="3" name="箭头: 左 2">
            <a:extLst>
              <a:ext uri="{FF2B5EF4-FFF2-40B4-BE49-F238E27FC236}">
                <a16:creationId xmlns:a16="http://schemas.microsoft.com/office/drawing/2014/main" id="{FEE8DD27-5F08-4C06-8006-138EEF0C8737}"/>
              </a:ext>
            </a:extLst>
          </p:cNvPr>
          <p:cNvSpPr/>
          <p:nvPr/>
        </p:nvSpPr>
        <p:spPr>
          <a:xfrm>
            <a:off x="2908591" y="4801981"/>
            <a:ext cx="795528" cy="54864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447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85</TotalTime>
  <Words>390</Words>
  <Application>Microsoft Office PowerPoint</Application>
  <PresentationFormat>宽屏</PresentationFormat>
  <Paragraphs>57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华文楷体</vt:lpstr>
      <vt:lpstr>Arial</vt:lpstr>
      <vt:lpstr>Trebuchet MS</vt:lpstr>
      <vt:lpstr>Wingdings 3</vt:lpstr>
      <vt:lpstr>平面</vt:lpstr>
      <vt:lpstr>PowerPoint 演示文稿</vt:lpstr>
      <vt:lpstr>PowerPoint 演示文稿</vt:lpstr>
      <vt:lpstr>例如：苹果 __pple            15.a        17.e       18.o       19.i</vt:lpstr>
      <vt:lpstr>小提示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2896481966@qq.com</dc:creator>
  <cp:lastModifiedBy>2896481966@qq.com</cp:lastModifiedBy>
  <cp:revision>10</cp:revision>
  <dcterms:created xsi:type="dcterms:W3CDTF">2021-12-18T12:42:46Z</dcterms:created>
  <dcterms:modified xsi:type="dcterms:W3CDTF">2021-12-19T12:40:56Z</dcterms:modified>
</cp:coreProperties>
</file>

<file path=docProps/thumbnail.jpeg>
</file>